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3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19DF-991C-4F70-B6DD-CAC3A54AB6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812A1D-A253-4540-A5B1-312D5A2B4E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F38477-65AA-4167-9E91-4ABA4F744094}"/>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5" name="Footer Placeholder 4">
            <a:extLst>
              <a:ext uri="{FF2B5EF4-FFF2-40B4-BE49-F238E27FC236}">
                <a16:creationId xmlns:a16="http://schemas.microsoft.com/office/drawing/2014/main" id="{0F0AB23F-CFC1-4303-8B0A-95B3E8D23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841FD-7357-4873-AAE5-5CE7E9474A9A}"/>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352734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16AA-C9F5-4BD5-BD87-862B920B1D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6C3BC5-FA87-43E5-B04E-48348A6A2A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11CF7-46E2-49B7-A916-B4A12A361ED3}"/>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5" name="Footer Placeholder 4">
            <a:extLst>
              <a:ext uri="{FF2B5EF4-FFF2-40B4-BE49-F238E27FC236}">
                <a16:creationId xmlns:a16="http://schemas.microsoft.com/office/drawing/2014/main" id="{64A93863-1614-441F-9232-B5C7751E3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E5DF8-E80F-42FE-AEB9-A97800CAC11B}"/>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113740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8C90-7015-4296-89AE-C634DD0308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EC7499-CB2C-4FE5-8908-2414754152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79A51-7867-4EB6-9AF1-DB1A5C8A2941}"/>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5" name="Footer Placeholder 4">
            <a:extLst>
              <a:ext uri="{FF2B5EF4-FFF2-40B4-BE49-F238E27FC236}">
                <a16:creationId xmlns:a16="http://schemas.microsoft.com/office/drawing/2014/main" id="{5D42C553-9E4B-450B-86BA-50F0D11DB1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A43B0-AF89-4472-A968-13408606E03B}"/>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310573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EC1C-07A3-4FA2-B2C3-F6E9D2A138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CB698-8101-4411-AF55-7A0E008EB0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8D1BF-4938-4F39-ABEC-3DD4F1EFB4A5}"/>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5" name="Footer Placeholder 4">
            <a:extLst>
              <a:ext uri="{FF2B5EF4-FFF2-40B4-BE49-F238E27FC236}">
                <a16:creationId xmlns:a16="http://schemas.microsoft.com/office/drawing/2014/main" id="{16C15835-FD71-4EF9-953E-B77B37209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A2B66-B1C5-4181-B5B8-920DD4F1153A}"/>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327093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A199F-010E-4F09-BB10-A9E69D7CB8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E6D6DB-A22F-4AAC-AE77-5ADF44FB91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A4C31A-35CD-4991-BCE0-6BBF2C7C819A}"/>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5" name="Footer Placeholder 4">
            <a:extLst>
              <a:ext uri="{FF2B5EF4-FFF2-40B4-BE49-F238E27FC236}">
                <a16:creationId xmlns:a16="http://schemas.microsoft.com/office/drawing/2014/main" id="{6C4AF1A7-3AC2-475A-9FDA-52E5A4693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3B36C-F27F-4833-B94A-D95AAA965EC8}"/>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131157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EEE1-C06D-49B7-8097-FCEB882C6D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B0B795-447B-420D-9276-524248BF86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6EB231-C198-4E96-A95E-9312BB6A2D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F5C14E-3C93-4AF1-93EE-958BB6F2E3B3}"/>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6" name="Footer Placeholder 5">
            <a:extLst>
              <a:ext uri="{FF2B5EF4-FFF2-40B4-BE49-F238E27FC236}">
                <a16:creationId xmlns:a16="http://schemas.microsoft.com/office/drawing/2014/main" id="{1403A931-58EE-4E89-BC63-B17719FA3E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6169A7-9778-4DFE-A41F-61432B687764}"/>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247820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959E1-523B-419D-84DF-E6578E86E9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23B1A4-471A-4F1C-845C-B1D8E82C5E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117736-A61B-4BF6-897D-E6184646A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9629B9-EC0D-4731-AB26-1C3C7CD811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BFC9E2-E517-4312-AE60-3C3689B14E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73C150-701D-4682-8FFF-A61F5B924581}"/>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8" name="Footer Placeholder 7">
            <a:extLst>
              <a:ext uri="{FF2B5EF4-FFF2-40B4-BE49-F238E27FC236}">
                <a16:creationId xmlns:a16="http://schemas.microsoft.com/office/drawing/2014/main" id="{7DBC871E-55A5-43A1-8E31-4D3B76802A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76323C-21F8-42FE-80B5-1CCA22EDA461}"/>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2008408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C2295-CC02-4F4B-A11A-06BB46EC4B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97B4FA-5547-4419-A11F-0AD588F2ECEA}"/>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4" name="Footer Placeholder 3">
            <a:extLst>
              <a:ext uri="{FF2B5EF4-FFF2-40B4-BE49-F238E27FC236}">
                <a16:creationId xmlns:a16="http://schemas.microsoft.com/office/drawing/2014/main" id="{47186852-BA44-48C5-95BD-68F366811B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9FDDA3-891E-4B61-8F6D-6E61C8EC7C18}"/>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285120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2ACF46-2AFA-4C54-B374-8B4518D9A1A3}"/>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3" name="Footer Placeholder 2">
            <a:extLst>
              <a:ext uri="{FF2B5EF4-FFF2-40B4-BE49-F238E27FC236}">
                <a16:creationId xmlns:a16="http://schemas.microsoft.com/office/drawing/2014/main" id="{E61FA047-A4DA-4E08-97F3-C44539F868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9851F6-C72E-452C-8C6D-70E326C06A11}"/>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274329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17AEC-B871-4EEE-9FFF-5F1B794771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EA4A18-4462-4170-9ABE-4F2FC1A148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208BB5-E4E8-44B7-AEDD-5290305C7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13859-70B9-44E7-A004-B6A2994FF590}"/>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6" name="Footer Placeholder 5">
            <a:extLst>
              <a:ext uri="{FF2B5EF4-FFF2-40B4-BE49-F238E27FC236}">
                <a16:creationId xmlns:a16="http://schemas.microsoft.com/office/drawing/2014/main" id="{4B05815C-B561-4F18-95D7-83FF555701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3F78E1-71DD-4ADB-B768-74CAA0D82180}"/>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30184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1071E-3986-4582-A9E9-2B49278CE8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ACE98D-9A68-496A-A8E3-E95C90AEF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6058EB-A137-4177-86AC-82B9A2DFD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3F184E-310A-4A7C-AC97-7B72D732764D}"/>
              </a:ext>
            </a:extLst>
          </p:cNvPr>
          <p:cNvSpPr>
            <a:spLocks noGrp="1"/>
          </p:cNvSpPr>
          <p:nvPr>
            <p:ph type="dt" sz="half" idx="10"/>
          </p:nvPr>
        </p:nvSpPr>
        <p:spPr/>
        <p:txBody>
          <a:bodyPr/>
          <a:lstStyle/>
          <a:p>
            <a:fld id="{5D86CFD7-1355-4745-BD4E-BC75301885F0}" type="datetimeFigureOut">
              <a:rPr lang="en-US" smtClean="0"/>
              <a:t>7/2/2020</a:t>
            </a:fld>
            <a:endParaRPr lang="en-US"/>
          </a:p>
        </p:txBody>
      </p:sp>
      <p:sp>
        <p:nvSpPr>
          <p:cNvPr id="6" name="Footer Placeholder 5">
            <a:extLst>
              <a:ext uri="{FF2B5EF4-FFF2-40B4-BE49-F238E27FC236}">
                <a16:creationId xmlns:a16="http://schemas.microsoft.com/office/drawing/2014/main" id="{A8C472AE-58EA-4324-A10D-375CD22846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F00AB8-C470-4422-A351-254FBD09F847}"/>
              </a:ext>
            </a:extLst>
          </p:cNvPr>
          <p:cNvSpPr>
            <a:spLocks noGrp="1"/>
          </p:cNvSpPr>
          <p:nvPr>
            <p:ph type="sldNum" sz="quarter" idx="12"/>
          </p:nvPr>
        </p:nvSpPr>
        <p:spPr/>
        <p:txBody>
          <a:bodyPr/>
          <a:lstStyle/>
          <a:p>
            <a:fld id="{7A48FD04-CF19-47C5-B666-BDE2DBAA7021}" type="slidenum">
              <a:rPr lang="en-US" smtClean="0"/>
              <a:t>‹#›</a:t>
            </a:fld>
            <a:endParaRPr lang="en-US"/>
          </a:p>
        </p:txBody>
      </p:sp>
    </p:spTree>
    <p:extLst>
      <p:ext uri="{BB962C8B-B14F-4D97-AF65-F5344CB8AC3E}">
        <p14:creationId xmlns:p14="http://schemas.microsoft.com/office/powerpoint/2010/main" val="265110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449A3-A34A-46CC-8B9B-A88E717DB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D4DD4B-BC42-44BF-ABD7-5DC4DE98F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F883C-A903-4033-9160-79EC5CB696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6CFD7-1355-4745-BD4E-BC75301885F0}" type="datetimeFigureOut">
              <a:rPr lang="en-US" smtClean="0"/>
              <a:t>7/2/2020</a:t>
            </a:fld>
            <a:endParaRPr lang="en-US"/>
          </a:p>
        </p:txBody>
      </p:sp>
      <p:sp>
        <p:nvSpPr>
          <p:cNvPr id="5" name="Footer Placeholder 4">
            <a:extLst>
              <a:ext uri="{FF2B5EF4-FFF2-40B4-BE49-F238E27FC236}">
                <a16:creationId xmlns:a16="http://schemas.microsoft.com/office/drawing/2014/main" id="{E022B488-ABAD-4955-849C-6F3A5CDD34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2D2C6E-08A9-4C08-9EC1-DAEB11DC8C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FD04-CF19-47C5-B666-BDE2DBAA7021}" type="slidenum">
              <a:rPr lang="en-US" smtClean="0"/>
              <a:t>‹#›</a:t>
            </a:fld>
            <a:endParaRPr lang="en-US"/>
          </a:p>
        </p:txBody>
      </p:sp>
    </p:spTree>
    <p:extLst>
      <p:ext uri="{BB962C8B-B14F-4D97-AF65-F5344CB8AC3E}">
        <p14:creationId xmlns:p14="http://schemas.microsoft.com/office/powerpoint/2010/main" val="645642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431B62-17FC-4A41-A96B-D1AE76F5E640}"/>
              </a:ext>
            </a:extLst>
          </p:cNvPr>
          <p:cNvSpPr txBox="1"/>
          <p:nvPr/>
        </p:nvSpPr>
        <p:spPr>
          <a:xfrm>
            <a:off x="762000" y="508000"/>
            <a:ext cx="11013440" cy="3970318"/>
          </a:xfrm>
          <a:prstGeom prst="rect">
            <a:avLst/>
          </a:prstGeom>
          <a:noFill/>
        </p:spPr>
        <p:txBody>
          <a:bodyPr wrap="square" rtlCol="0">
            <a:spAutoFit/>
          </a:bodyPr>
          <a:lstStyle/>
          <a:p>
            <a:r>
              <a:rPr lang="en-US" sz="3600" dirty="0"/>
              <a:t>Therefore, preparing your minds for action, and being sober-minded, set your hope fully on the grace that will be brought to you at the revelation of Jesus Christ. As obedient children, do not be conformed to the passions of your former ignorance, but as he who called you is holy, you also be holy in all your conduct, since it is written, “You shall be holy, for I am holy.” 1 PETER 1:13-16</a:t>
            </a:r>
          </a:p>
        </p:txBody>
      </p:sp>
    </p:spTree>
    <p:extLst>
      <p:ext uri="{BB962C8B-B14F-4D97-AF65-F5344CB8AC3E}">
        <p14:creationId xmlns:p14="http://schemas.microsoft.com/office/powerpoint/2010/main" val="415190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DB1137-2F9B-43D2-8582-F5C3C517C9F8}"/>
              </a:ext>
            </a:extLst>
          </p:cNvPr>
          <p:cNvSpPr txBox="1"/>
          <p:nvPr/>
        </p:nvSpPr>
        <p:spPr>
          <a:xfrm>
            <a:off x="478245" y="335845"/>
            <a:ext cx="11450320" cy="6186309"/>
          </a:xfrm>
          <a:prstGeom prst="rect">
            <a:avLst/>
          </a:prstGeom>
          <a:noFill/>
        </p:spPr>
        <p:txBody>
          <a:bodyPr wrap="square" rtlCol="0">
            <a:spAutoFit/>
          </a:bodyPr>
          <a:lstStyle/>
          <a:p>
            <a:r>
              <a:rPr lang="en-US" sz="3600" dirty="0"/>
              <a:t>And if you call on him as Father who judges impartially according to each one's deeds, conduct yourselves with fear throughout the time of your exile, knowing that you were ransomed from the futile ways inherited from your forefathers, not with perishable things such as silver or gold, but with the precious blood of Christ, like that of a lamb without blemish or spot. He was foreknown before the foundation of the world but was made manifest in the last times for the sake of you who through him are believers in God, who raised him from the dead and gave him glory, so that your faith and hope are in God. 1 PETER 1:17-21</a:t>
            </a:r>
          </a:p>
        </p:txBody>
      </p:sp>
    </p:spTree>
    <p:extLst>
      <p:ext uri="{BB962C8B-B14F-4D97-AF65-F5344CB8AC3E}">
        <p14:creationId xmlns:p14="http://schemas.microsoft.com/office/powerpoint/2010/main" val="64214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3A9A27-E254-43F1-8C28-81E47A11CBBE}"/>
              </a:ext>
            </a:extLst>
          </p:cNvPr>
          <p:cNvSpPr txBox="1"/>
          <p:nvPr/>
        </p:nvSpPr>
        <p:spPr>
          <a:xfrm>
            <a:off x="477520" y="436880"/>
            <a:ext cx="11419840" cy="5078313"/>
          </a:xfrm>
          <a:prstGeom prst="rect">
            <a:avLst/>
          </a:prstGeom>
          <a:noFill/>
        </p:spPr>
        <p:txBody>
          <a:bodyPr wrap="square" rtlCol="0">
            <a:spAutoFit/>
          </a:bodyPr>
          <a:lstStyle/>
          <a:p>
            <a:r>
              <a:rPr lang="en-US" sz="3600" dirty="0"/>
              <a:t>Having purified your souls by your obedience to the truth for a sincere brotherly love, love one another earnestly from a pure heart, since you have been born again, not of perishable seed but of imperishable, through the living and abiding word of God; for “All flesh is like grass and all its glory like the flower of grass. The grass withers, and the flower falls, but the word of the Lord remains forever.” And this word is the good news that was preached to you. 1 PETER 1:22-25</a:t>
            </a:r>
          </a:p>
        </p:txBody>
      </p:sp>
    </p:spTree>
    <p:extLst>
      <p:ext uri="{BB962C8B-B14F-4D97-AF65-F5344CB8AC3E}">
        <p14:creationId xmlns:p14="http://schemas.microsoft.com/office/powerpoint/2010/main" val="3362127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309</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Wilson</dc:creator>
  <cp:lastModifiedBy>Ashley Wilson</cp:lastModifiedBy>
  <cp:revision>13</cp:revision>
  <dcterms:created xsi:type="dcterms:W3CDTF">2020-04-21T15:53:00Z</dcterms:created>
  <dcterms:modified xsi:type="dcterms:W3CDTF">2020-07-02T16:17:49Z</dcterms:modified>
</cp:coreProperties>
</file>